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235" autoAdjust="0"/>
  </p:normalViewPr>
  <p:slideViewPr>
    <p:cSldViewPr snapToGrid="0" snapToObjects="1">
      <p:cViewPr>
        <p:scale>
          <a:sx n="140" d="100"/>
          <a:sy n="140" d="100"/>
        </p:scale>
        <p:origin x="-920" y="-12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66469-EE60-614E-9888-3B948A2D854A}" type="datetimeFigureOut">
              <a:rPr lang="en-US" smtClean="0"/>
              <a:t>4/18/13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97014-5C99-D545-895B-59E85AF7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page is an opening page option.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97014-5C99-D545-895B-59E85AF797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93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page is an opening page option.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97014-5C99-D545-895B-59E85AF797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29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page is an opening page option.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97014-5C99-D545-895B-59E85AF797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60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page is an opening page option.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97014-5C99-D545-895B-59E85AF797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62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page is an opening page option.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97014-5C99-D545-895B-59E85AF797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3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3B92-CFF1-074B-8ED8-664E34371786}" type="datetimeFigureOut">
              <a:rPr lang="en-US" smtClean="0"/>
              <a:t>4/18/13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E41-D3E5-B741-81F5-650767F9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2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3B92-CFF1-074B-8ED8-664E34371786}" type="datetimeFigureOut">
              <a:rPr lang="en-US" smtClean="0"/>
              <a:t>4/18/13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E41-D3E5-B741-81F5-650767F9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9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3B92-CFF1-074B-8ED8-664E34371786}" type="datetimeFigureOut">
              <a:rPr lang="en-US" smtClean="0"/>
              <a:t>4/18/13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E41-D3E5-B741-81F5-650767F9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5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3B92-CFF1-074B-8ED8-664E34371786}" type="datetimeFigureOut">
              <a:rPr lang="en-US" smtClean="0"/>
              <a:t>4/18/13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E41-D3E5-B741-81F5-650767F9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9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3B92-CFF1-074B-8ED8-664E34371786}" type="datetimeFigureOut">
              <a:rPr lang="en-US" smtClean="0"/>
              <a:t>4/18/13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E41-D3E5-B741-81F5-650767F9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2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3B92-CFF1-074B-8ED8-664E34371786}" type="datetimeFigureOut">
              <a:rPr lang="en-US" smtClean="0"/>
              <a:t>4/18/13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E41-D3E5-B741-81F5-650767F9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1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3B92-CFF1-074B-8ED8-664E34371786}" type="datetimeFigureOut">
              <a:rPr lang="en-US" smtClean="0"/>
              <a:t>4/18/13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E41-D3E5-B741-81F5-650767F9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2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3B92-CFF1-074B-8ED8-664E34371786}" type="datetimeFigureOut">
              <a:rPr lang="en-US" smtClean="0"/>
              <a:t>4/18/13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E41-D3E5-B741-81F5-650767F9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6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3B92-CFF1-074B-8ED8-664E34371786}" type="datetimeFigureOut">
              <a:rPr lang="en-US" smtClean="0"/>
              <a:t>4/18/13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E41-D3E5-B741-81F5-650767F9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0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3B92-CFF1-074B-8ED8-664E34371786}" type="datetimeFigureOut">
              <a:rPr lang="en-US" smtClean="0"/>
              <a:t>4/18/13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E41-D3E5-B741-81F5-650767F9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3B92-CFF1-074B-8ED8-664E34371786}" type="datetimeFigureOut">
              <a:rPr lang="en-US" smtClean="0"/>
              <a:t>4/18/13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5E41-D3E5-B741-81F5-650767F9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4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A3B92-CFF1-074B-8ED8-664E34371786}" type="datetimeFigureOut">
              <a:rPr lang="en-US" smtClean="0"/>
              <a:t>4/18/13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35E41-D3E5-B741-81F5-650767F96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0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30"/>
            <a:ext cx="9144000" cy="51509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526970" y="2081347"/>
            <a:ext cx="661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DB002B"/>
                </a:solidFill>
                <a:latin typeface="Palatino"/>
                <a:cs typeface="Palatino"/>
              </a:rPr>
              <a:t>Your Presentation Title</a:t>
            </a:r>
            <a:r>
              <a:rPr lang="en-US" sz="2400" dirty="0">
                <a:solidFill>
                  <a:srgbClr val="DB002B"/>
                </a:solidFill>
                <a:latin typeface="B Univers 65 Bold"/>
                <a:cs typeface="B Univers 65 Bold"/>
              </a:rPr>
              <a:t/>
            </a:r>
            <a:br>
              <a:rPr lang="en-US" sz="2400" dirty="0">
                <a:solidFill>
                  <a:srgbClr val="DB002B"/>
                </a:solidFill>
                <a:latin typeface="B Univers 65 Bold"/>
                <a:cs typeface="B Univers 65 Bold"/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Univers 55"/>
                <a:cs typeface="Univers 55"/>
              </a:rPr>
              <a:t>Your Title Subheading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1065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" y="0"/>
            <a:ext cx="9134856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98030"/>
            <a:ext cx="9147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DB002B"/>
                </a:solidFill>
                <a:latin typeface="Palatino"/>
                <a:cs typeface="Palatino"/>
              </a:rPr>
              <a:t>Your Presentation Title</a:t>
            </a: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Univers 55"/>
                <a:cs typeface="Univers 55"/>
              </a:rPr>
              <a:t>Your Title Subheading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6684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3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" y="0"/>
            <a:ext cx="9134856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6333" y="482400"/>
            <a:ext cx="48610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B002B"/>
                </a:solidFill>
                <a:latin typeface="Palatino"/>
                <a:cs typeface="Palatino"/>
              </a:rPr>
              <a:t>Your Presentation Title</a:t>
            </a:r>
            <a:r>
              <a:rPr lang="en-US" sz="2800" dirty="0">
                <a:solidFill>
                  <a:srgbClr val="DB002B"/>
                </a:solidFill>
                <a:latin typeface="B Univers 65 Bold"/>
                <a:cs typeface="B Univers 65 Bold"/>
              </a:rPr>
              <a:t/>
            </a:r>
            <a:br>
              <a:rPr lang="en-US" sz="2800" dirty="0">
                <a:solidFill>
                  <a:srgbClr val="DB002B"/>
                </a:solidFill>
                <a:latin typeface="B Univers 65 Bold"/>
                <a:cs typeface="B Univers 65 Bold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Univers 55"/>
                <a:cs typeface="Univers 55"/>
              </a:rPr>
              <a:t>Your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Univers 55"/>
                <a:cs typeface="Univers 55"/>
              </a:rPr>
              <a:t>Title 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856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724" y="292382"/>
            <a:ext cx="486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DB002B"/>
                </a:solidFill>
                <a:latin typeface="Palatino"/>
                <a:cs typeface="Palatino"/>
              </a:rPr>
              <a:t>Your Presentation Title</a:t>
            </a:r>
            <a:r>
              <a:rPr lang="en-US" sz="2400" dirty="0">
                <a:solidFill>
                  <a:srgbClr val="DB002B"/>
                </a:solidFill>
                <a:latin typeface="B Univers 65 Bold"/>
                <a:cs typeface="B Univers 65 Bold"/>
              </a:rPr>
              <a:t/>
            </a:r>
            <a:br>
              <a:rPr lang="en-US" sz="2400" dirty="0">
                <a:solidFill>
                  <a:srgbClr val="DB002B"/>
                </a:solidFill>
                <a:latin typeface="B Univers 65 Bold"/>
                <a:cs typeface="B Univers 65 Bold"/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Univers 55"/>
                <a:cs typeface="Univers 55"/>
              </a:rPr>
              <a:t>Your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Univers 55"/>
                <a:cs typeface="Univers 55"/>
              </a:rPr>
              <a:t>Title Subheading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40882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5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856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1377" y="1879110"/>
            <a:ext cx="3564754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DB002B"/>
                </a:solidFill>
                <a:latin typeface="Palatino"/>
                <a:cs typeface="Palatino"/>
              </a:rPr>
              <a:t>Your Presentation </a:t>
            </a:r>
          </a:p>
          <a:p>
            <a:pPr algn="r"/>
            <a:r>
              <a:rPr lang="en-US" b="1" dirty="0" smtClean="0">
                <a:solidFill>
                  <a:srgbClr val="DB002B"/>
                </a:solidFill>
                <a:latin typeface="Palatino"/>
                <a:cs typeface="Palatino"/>
              </a:rPr>
              <a:t>Title Can Be More </a:t>
            </a:r>
          </a:p>
          <a:p>
            <a:pPr algn="r"/>
            <a:r>
              <a:rPr lang="en-US" b="1" dirty="0" smtClean="0">
                <a:solidFill>
                  <a:srgbClr val="DB002B"/>
                </a:solidFill>
                <a:latin typeface="Palatino"/>
                <a:cs typeface="Palatino"/>
              </a:rPr>
              <a:t>Than</a:t>
            </a:r>
            <a:r>
              <a:rPr lang="en-US" b="1" dirty="0">
                <a:solidFill>
                  <a:srgbClr val="DB002B"/>
                </a:solidFill>
                <a:latin typeface="Palatino"/>
                <a:cs typeface="Palatino"/>
              </a:rPr>
              <a:t> </a:t>
            </a:r>
            <a:r>
              <a:rPr lang="en-US" b="1" dirty="0" smtClean="0">
                <a:solidFill>
                  <a:srgbClr val="DB002B"/>
                </a:solidFill>
                <a:latin typeface="Palatino"/>
                <a:cs typeface="Palatino"/>
              </a:rPr>
              <a:t>One Line</a:t>
            </a:r>
          </a:p>
          <a:p>
            <a:pPr algn="r">
              <a:lnSpc>
                <a:spcPct val="80000"/>
              </a:lnSpc>
            </a:pPr>
            <a:r>
              <a:rPr lang="en-US" sz="2000" dirty="0" smtClean="0">
                <a:solidFill>
                  <a:srgbClr val="DB002B"/>
                </a:solidFill>
                <a:latin typeface="B Univers 65 Bold"/>
                <a:cs typeface="B Univers 65 Bold"/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Univers 55"/>
                <a:cs typeface="Univers 55"/>
              </a:rPr>
              <a:t>Your Title Subheading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29034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73</Words>
  <Application>Microsoft Macintosh PowerPoint</Application>
  <PresentationFormat>On-screen Show (16:9)</PresentationFormat>
  <Paragraphs>19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BigMac</dc:creator>
  <cp:lastModifiedBy>BigMac</cp:lastModifiedBy>
  <cp:revision>30</cp:revision>
  <dcterms:created xsi:type="dcterms:W3CDTF">2013-03-06T19:41:08Z</dcterms:created>
  <dcterms:modified xsi:type="dcterms:W3CDTF">2013-04-18T13:41:28Z</dcterms:modified>
</cp:coreProperties>
</file>